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0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714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DB-AFE9-4488-BA7F-E11205F7F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BEAE2-5107-49BA-8034-98D0F310E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35A5-A746-4BD9-A473-510309BF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E3E6-395F-4D36-9C12-2BB52C1B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042D-2630-44D0-93D0-0A4D8909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9AB-0B1E-422E-90B8-22E2FC00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A8741-D2E9-4DD0-A03E-D1ABA1D53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BC8E-5EB9-4610-BAFA-2FEFAD15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8213-F59A-4B28-A6EB-BF217710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4D7C-1D6E-4BD5-A9BE-674A3ACF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643BF-642F-4958-9A47-97401F0D0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43194-02B3-4B53-84A3-332F2D5C2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59EF0-48DA-4347-ADDD-AE05B51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8AB9B-EDDC-4F9E-BBBC-E1E19DD3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6741-4620-4BF6-92E1-311F4F5F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F6AC-C93D-4513-94E9-811CD836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7467-C143-461E-B563-32255371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581DE-10B8-40C7-84D1-35DC3257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34CD8-D391-455D-B925-AE35CEFB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6CDE-8596-4C93-9D00-12FF4C14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B6E0-80D8-4C54-80B3-618EB64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6FB3-3BE6-4D71-B981-8F21ECC44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B0D9-D800-4CB3-A22E-F0E12D98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E9AA-DD52-43A7-B150-02D477A8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DEEA7-E15A-4F63-85B3-1BF0010A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03B9-1449-4134-BD12-50A02D3C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3D84-83FA-42E7-A93B-98D0DFBFC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C06E7-F7BB-404E-AD46-5C2E3451F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615D1-F65C-4CB9-B00F-E64410F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978-4C57-4CF1-AD81-A18EEA96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8B4A9-FABE-4A38-B7E4-0B47135F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3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4C8B-41ED-421A-A7FF-E411456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A842A-5F6A-4DCC-865C-A53D8BD30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E6DD1-7C16-4326-89AF-D37662B42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422E0-1CCF-40A5-B75B-E74E2F47B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FEC6A-EA78-46D0-9C77-982DA7969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0D5C0-9C0F-4658-806A-C0587BD0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A6E55-A43E-45E8-8891-7569868E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C3F52-14E2-4C0E-8855-283B587E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7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FBF2-A8F5-4683-B432-D11BE3B1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4C9F3-195B-4045-8C0C-F595F256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F63A5-A088-423B-9F6E-09CD9E6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0FF1-7C90-45BF-ADB6-7EAA43AC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CE4D9-BCAC-407B-B257-BCB648A7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C4CB5-EC9D-441E-A9D6-22D92E81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E552-D55A-42A4-AE14-83DAE180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1DFF-8945-40EF-8570-588FE1A6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7DBD-AAF0-41C9-A045-D49AC972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976DD-FA78-442C-9650-79F6EB28A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8046E-981F-4338-AD2C-48D5A21E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A1433-A71E-4ACB-9820-DBEFD417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CC906-98E6-4723-A59B-641CE7CD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4F7D-B0D4-4C08-829E-A5CA4AE2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5E622-7BD7-43BC-8A59-9B9D6D16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7F868-6CA8-47D9-8E41-0019392C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94DF4-82DC-49B9-9A46-78D33190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9E4FC-E17B-46D2-BF85-AC143801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D19EF-C5E9-443E-A081-11B0F327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35379-EB0A-4D7C-9584-4501F08C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D4105-9952-4AF1-B879-713B25F1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E8C6-310E-40D6-9A94-A18FD7460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8424-AC3A-49D9-834D-F86736F2031D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9E7D-46B9-43FE-97D7-550D0A92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9475-8F1B-4C1B-A436-52081278E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7A5CC-A974-49CD-8D84-47C31010E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3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hyperlink" Target="https://commons.wikimedia.org/wiki/File:Happy_Cartoon_Man_Using_A_Smartphone.svg" TargetMode="Externa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audio" Target="../media/media2.m4a"/><Relationship Id="rId10" Type="http://schemas.openxmlformats.org/officeDocument/2006/relationships/hyperlink" Target="http://en.wikipedia.org/wiki/File:Carbon_dioxide_symbol.svg" TargetMode="External"/><Relationship Id="rId4" Type="http://schemas.microsoft.com/office/2007/relationships/media" Target="../media/media2.m4a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8.svg"/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ommons.wikimedia.org/wiki/File:Happy_Cartoon_Man_Using_A_Smartphone.svg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6.jpeg"/><Relationship Id="rId4" Type="http://schemas.openxmlformats.org/officeDocument/2006/relationships/image" Target="../media/image1.png"/><Relationship Id="rId9" Type="http://schemas.openxmlformats.org/officeDocument/2006/relationships/hyperlink" Target="https://pixabay.com/nl/het-scherm-projectie-presentatie-30939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13" Type="http://schemas.openxmlformats.org/officeDocument/2006/relationships/image" Target="../media/image8.sv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8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19.jpe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grounds.com/art/view/gordyh/park-background" TargetMode="External"/><Relationship Id="rId13" Type="http://schemas.openxmlformats.org/officeDocument/2006/relationships/image" Target="../media/image4.png"/><Relationship Id="rId3" Type="http://schemas.openxmlformats.org/officeDocument/2006/relationships/audio" Target="../media/media16.mp3"/><Relationship Id="rId7" Type="http://schemas.openxmlformats.org/officeDocument/2006/relationships/image" Target="../media/image1.png"/><Relationship Id="rId12" Type="http://schemas.openxmlformats.org/officeDocument/2006/relationships/hyperlink" Target="https://pixabay.com/nl/het-scherm-projectie-presentatie-309390/" TargetMode="External"/><Relationship Id="rId2" Type="http://schemas.microsoft.com/office/2007/relationships/media" Target="../media/media16.mp3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audio" Target="../media/media17.m4a"/><Relationship Id="rId10" Type="http://schemas.openxmlformats.org/officeDocument/2006/relationships/hyperlink" Target="https://commons.wikimedia.org/wiki/File:Happy_Cartoon_Man_Using_A_Smartphone.svg" TargetMode="External"/><Relationship Id="rId4" Type="http://schemas.microsoft.com/office/2007/relationships/media" Target="../media/media17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ppy_Cartoon_Man_Using_A_Smartphone.svg" TargetMode="External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hyperlink" Target="https://pixabay.com/nl/het-scherm-projectie-presentatie-309390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nl/het-scherm-projectie-presentatie-309390/" TargetMode="External"/><Relationship Id="rId13" Type="http://schemas.openxmlformats.org/officeDocument/2006/relationships/image" Target="../media/image8.sv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s://www.newgrounds.com/art/view/gordyh/park-background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hyperlink" Target="https://commons.wikimedia.org/wiki/File:Happy_Cartoon_Man_Using_A_Smartphone.svg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nl/het-scherm-projectie-presentatie-309390/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hyperlink" Target="https://www.newgrounds.com/art/view/gordyh/park-background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Happy_Cartoon_Man_Using_A_Smartphone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1F4F3B5-3657-4EF7-86EE-AAE022051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13909" y="571500"/>
            <a:ext cx="2857500" cy="2857500"/>
          </a:xfrm>
          <a:prstGeom prst="rect">
            <a:avLst/>
          </a:prstGeom>
        </p:spPr>
      </p:pic>
      <p:pic>
        <p:nvPicPr>
          <p:cNvPr id="25" name="Picture 24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059B5AAB-3E91-41FA-BC9A-6BC941F2FB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4" name="Voxhumana-opener.ogg">
            <a:hlinkClick r:id="" action="ppaction://media"/>
            <a:extLst>
              <a:ext uri="{FF2B5EF4-FFF2-40B4-BE49-F238E27FC236}">
                <a16:creationId xmlns:a16="http://schemas.microsoft.com/office/drawing/2014/main" id="{0CA07916-B6EC-42E7-B357-9599E5EA4F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60179" y="-1095026"/>
            <a:ext cx="487363" cy="48736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AA10CB6-487C-4A19-9322-F59CD430FA8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69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53"/>
    </mc:Choice>
    <mc:Fallback>
      <p:transition spd="slow" advTm="40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9" objId="4"/>
        <p14:stopEvt time="16938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93ED18-B937-4D31-ADD8-A56B514D7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3254"/>
            <a:ext cx="8344623" cy="3827282"/>
          </a:xfrm>
          <a:prstGeom prst="rect">
            <a:avLst/>
          </a:prstGeom>
        </p:spPr>
      </p:pic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736E3BE5-656A-4DDA-AA38-1E28660CB9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6620" y="3330018"/>
            <a:ext cx="1092265" cy="1015738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FA57400-4971-4B23-90C0-3FC4DBFA32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839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1"/>
    </mc:Choice>
    <mc:Fallback>
      <p:transition spd="slow" advTm="1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052" name="Picture 4" descr="landscape and aerial photography of icebergs on body of water during daytime">
            <a:extLst>
              <a:ext uri="{FF2B5EF4-FFF2-40B4-BE49-F238E27FC236}">
                <a16:creationId xmlns:a16="http://schemas.microsoft.com/office/drawing/2014/main" id="{B83D4137-60BE-4269-9C7B-34C1F3E9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6" y="938022"/>
            <a:ext cx="8420100" cy="38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3734-C5B6-499A-A3ED-00AD2076D90D}"/>
              </a:ext>
            </a:extLst>
          </p:cNvPr>
          <p:cNvSpPr/>
          <p:nvPr/>
        </p:nvSpPr>
        <p:spPr>
          <a:xfrm>
            <a:off x="7062219" y="4301103"/>
            <a:ext cx="2148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Arctic Ice Melts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BCA8F6-C2E1-4B72-A11E-FB1456FC4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6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4"/>
    </mc:Choice>
    <mc:Fallback>
      <p:transition spd="slow" advTm="1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E5FD86-0022-44B2-8D73-73CFAC355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39175"/>
            <a:ext cx="8344623" cy="3821362"/>
          </a:xfrm>
          <a:prstGeom prst="rect">
            <a:avLst/>
          </a:prstGeom>
        </p:spPr>
      </p:pic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202AFB15-52F9-47D6-B24C-D94EC47D3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293" y="2863390"/>
            <a:ext cx="1092265" cy="101573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2D7F8F-F4B8-4ECA-932E-7F0C00BB00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25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1"/>
    </mc:Choice>
    <mc:Fallback>
      <p:transition spd="slow" advTm="1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7172" name="Picture 4" descr="green corals under water">
            <a:extLst>
              <a:ext uri="{FF2B5EF4-FFF2-40B4-BE49-F238E27FC236}">
                <a16:creationId xmlns:a16="http://schemas.microsoft.com/office/drawing/2014/main" id="{52032BA9-499C-4A3A-9597-99E72F3A3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6" y="923827"/>
            <a:ext cx="8366681" cy="38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CE6EE-05C4-4FE7-A519-51FEC3937341}"/>
              </a:ext>
            </a:extLst>
          </p:cNvPr>
          <p:cNvSpPr txBox="1"/>
          <p:nvPr/>
        </p:nvSpPr>
        <p:spPr>
          <a:xfrm>
            <a:off x="786745" y="4299419"/>
            <a:ext cx="587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Oceans 12.7% more acidic from 1985 to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02073-D734-4EDA-93B8-8DE290ADCE38}"/>
              </a:ext>
            </a:extLst>
          </p:cNvPr>
          <p:cNvSpPr txBox="1"/>
          <p:nvPr/>
        </p:nvSpPr>
        <p:spPr>
          <a:xfrm>
            <a:off x="2643825" y="1385740"/>
            <a:ext cx="587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Lower PH Damages Coral Reefs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FF90E0-099D-4CFA-A876-E96849E2E2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49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22"/>
    </mc:Choice>
    <mc:Fallback>
      <p:transition spd="slow" advTm="1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9218" name="Picture 2" descr="polar bear on snow covered ground during daytime">
            <a:extLst>
              <a:ext uri="{FF2B5EF4-FFF2-40B4-BE49-F238E27FC236}">
                <a16:creationId xmlns:a16="http://schemas.microsoft.com/office/drawing/2014/main" id="{6764F9B0-0364-4F5B-B66F-90FDD129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6" y="933253"/>
            <a:ext cx="8323868" cy="386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BD161-803E-433D-BF54-0452A6CD6292}"/>
              </a:ext>
            </a:extLst>
          </p:cNvPr>
          <p:cNvSpPr txBox="1"/>
          <p:nvPr/>
        </p:nvSpPr>
        <p:spPr>
          <a:xfrm>
            <a:off x="1127288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Purchase Fuel Efficient Vehicles</a:t>
            </a:r>
          </a:p>
          <a:p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Learn About Your Carbon Footprint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92046-90B1-4F16-8426-D189076CEF5E}"/>
              </a:ext>
            </a:extLst>
          </p:cNvPr>
          <p:cNvSpPr txBox="1"/>
          <p:nvPr/>
        </p:nvSpPr>
        <p:spPr>
          <a:xfrm>
            <a:off x="6219336" y="1019468"/>
            <a:ext cx="2422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Contact Your Government Officials</a:t>
            </a:r>
          </a:p>
          <a:p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Demand Action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6CF220-A970-4491-A317-DE51C3E771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24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8"/>
    </mc:Choice>
    <mc:Fallback>
      <p:transition spd="slow" advTm="1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E8643-4B26-445D-82F8-ED19983F53D0}"/>
              </a:ext>
            </a:extLst>
          </p:cNvPr>
          <p:cNvSpPr txBox="1"/>
          <p:nvPr/>
        </p:nvSpPr>
        <p:spPr>
          <a:xfrm>
            <a:off x="-337793" y="1782239"/>
            <a:ext cx="1081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Thank you for your attention!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As promised, I kept it short.</a:t>
            </a:r>
          </a:p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By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Sam Loyd</a:t>
            </a:r>
          </a:p>
          <a:p>
            <a:pPr algn="ctr"/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First_theme_Haydn's_Sonata_in_G_Major.mid">
            <a:hlinkClick r:id="" action="ppaction://media"/>
            <a:extLst>
              <a:ext uri="{FF2B5EF4-FFF2-40B4-BE49-F238E27FC236}">
                <a16:creationId xmlns:a16="http://schemas.microsoft.com/office/drawing/2014/main" id="{164F1A5C-9883-48D4-B1ED-DE3AC3CCA1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2023233" y="-1701374"/>
            <a:ext cx="487363" cy="48736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F82B8A0-C63A-4BB5-B261-B9C22B29149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730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1"/>
    </mc:Choice>
    <mc:Fallback>
      <p:transition spd="slow" advTm="2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5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1"/>
    </p:bldLst>
  </p:timing>
  <p:extLst>
    <p:ext uri="{E180D4A7-C9FB-4DFB-919C-405C955672EB}">
      <p14:showEvtLst xmlns:p14="http://schemas.microsoft.com/office/powerpoint/2010/main">
        <p14:playEvt time="10354" objId="15"/>
        <p14:stopEvt time="23003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C64589B-0F91-430C-91ED-2856C38EDD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93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3"/>
    </mc:Choice>
    <mc:Fallback>
      <p:transition spd="slow" advTm="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E3E81-5107-4908-AF34-068BD166A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98" y="925035"/>
            <a:ext cx="8344623" cy="3848433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CC2C1AB-DB35-4B9D-8400-29190799F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0270" y="1529498"/>
            <a:ext cx="1092265" cy="101573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F91316-82C8-41FE-BB35-5EF2977454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86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4"/>
    </mc:Choice>
    <mc:Fallback>
      <p:transition spd="slow" advTm="2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8D46D-BD39-4925-9266-E0498532B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9175"/>
            <a:ext cx="8344623" cy="38484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07297A-58CE-40F7-B739-701811540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3"/>
    </mc:Choice>
    <mc:Fallback>
      <p:transition spd="slow" advTm="1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030" name="Picture 6" descr="white and green factory building near body of water during daytime">
            <a:extLst>
              <a:ext uri="{FF2B5EF4-FFF2-40B4-BE49-F238E27FC236}">
                <a16:creationId xmlns:a16="http://schemas.microsoft.com/office/drawing/2014/main" id="{2E9E312C-458E-49D6-A16B-37B14341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0" y="933254"/>
            <a:ext cx="8323868" cy="383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25CD35-AD84-4209-A36D-BF55D83C36AB}"/>
              </a:ext>
            </a:extLst>
          </p:cNvPr>
          <p:cNvSpPr/>
          <p:nvPr/>
        </p:nvSpPr>
        <p:spPr>
          <a:xfrm>
            <a:off x="811030" y="933254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Burning Fossil Fuels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04000A-ED10-42BD-B8C7-2334D4B6D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9"/>
    </mc:Choice>
    <mc:Fallback>
      <p:transition spd="slow" advTm="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83772-57CC-42A6-9252-3DD603241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9174"/>
            <a:ext cx="8344623" cy="384843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6B2FFA-F6B2-46FF-AC96-89109EE97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68"/>
    </mc:Choice>
    <mc:Fallback>
      <p:transition spd="slow" advTm="2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11266" name="Picture 2" descr="ice on black rocky shore during daytime">
            <a:extLst>
              <a:ext uri="{FF2B5EF4-FFF2-40B4-BE49-F238E27FC236}">
                <a16:creationId xmlns:a16="http://schemas.microsoft.com/office/drawing/2014/main" id="{A311D9E3-5D55-4CC4-9C25-C14D3B0D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923278"/>
            <a:ext cx="8379971" cy="38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1D6BE-E0DA-443A-BF03-F491786E8A57}"/>
              </a:ext>
            </a:extLst>
          </p:cNvPr>
          <p:cNvSpPr/>
          <p:nvPr/>
        </p:nvSpPr>
        <p:spPr>
          <a:xfrm>
            <a:off x="824453" y="1838776"/>
            <a:ext cx="4540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Sea Levels Rise as Oceans Heat Up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E54404-1DF0-48B5-B460-D9D396E65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17"/>
    </mc:Choice>
    <mc:Fallback>
      <p:transition spd="slow" advTm="1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5C1E50-6116-42C6-861E-D68854A82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39175"/>
            <a:ext cx="8344623" cy="38484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B7C892-50BE-48BB-88B1-95980BD20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2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9"/>
    </mc:Choice>
    <mc:Fallback>
      <p:transition spd="slow" advTm="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3368C-4A43-4673-8B4A-36F68543F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13122" y="203774"/>
            <a:ext cx="10095455" cy="6720214"/>
          </a:xfrm>
          <a:prstGeom prst="rect">
            <a:avLst/>
          </a:prstGeom>
        </p:spPr>
      </p:pic>
      <p:pic>
        <p:nvPicPr>
          <p:cNvPr id="13" name="Picture 1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C2B1FAD0-0FE2-442B-9392-3AE41562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7950" y="2205872"/>
            <a:ext cx="2784049" cy="465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9086E-7670-456F-A742-006407624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98" y="929748"/>
            <a:ext cx="8344623" cy="384843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D1AB0EE-830A-4D1E-B894-5BDC9B3AE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9"/>
    </mc:Choice>
    <mc:Fallback>
      <p:transition spd="slow" advTm="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4|11.4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5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59</Words>
  <Application>Microsoft Office PowerPoint</Application>
  <PresentationFormat>Widescreen</PresentationFormat>
  <Paragraphs>16</Paragraphs>
  <Slides>15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Loyd</dc:creator>
  <cp:lastModifiedBy>Sam Loyd</cp:lastModifiedBy>
  <cp:revision>67</cp:revision>
  <dcterms:created xsi:type="dcterms:W3CDTF">2021-02-25T00:38:55Z</dcterms:created>
  <dcterms:modified xsi:type="dcterms:W3CDTF">2021-02-26T21:01:27Z</dcterms:modified>
</cp:coreProperties>
</file>